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9" r:id="rId3"/>
    <p:sldId id="260" r:id="rId4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1C9B3-941B-4D8B-BC02-728CD9ADF3C5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80F4B-04EB-4E75-AE08-D71047DA30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04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641EAE-A81B-1738-34C2-4724B3927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624031-00F4-9AC3-EC2C-169BD6832C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576E0F-4DE3-134A-3C73-93932F362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FF2F9-50B3-4202-BCD6-8AC56D225373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3C621F-9CE6-2176-B028-DD6AB938D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520C9C-8EB7-7F7F-7931-9ECAA951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56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5467A5-02CC-C7EB-0D9D-1273CC906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8FDE28-81B7-1593-E41C-66A0F76A8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E507AA-F57C-574D-5873-8144181C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7C1FE-8FE9-43D3-979F-562432719E48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EA39BC-737A-FCDA-D4F4-AA6C9D9A4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6092A3-C21E-96E5-55BB-9DF5495F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85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5944BE2-DCEB-8E01-B1AF-26F5C1C905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33FA2F8-366E-0B5A-5BBE-600239D24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1EFA12-8338-703E-5005-62F15AAA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53FB-DDAA-4E1A-83D0-301220130BAF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697971-0025-4C36-8744-9B2A1BD0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349FB6-3D98-019A-D164-BC1E94269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1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B16317-D660-5102-510A-269A4ECD9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81D324-45D6-5945-6191-C79B5DE3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4279B2-EF3A-FC95-AC5F-8EA1C747A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9E34-E175-4927-B3D3-855149916D98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E7540B-4700-B8F9-7871-4C4118809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4F7D93-D55D-5CE7-9C37-F5319D2F2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59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A8AA66-BDD2-A703-1F31-BECB5B8D7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74B274-404F-DBC5-2127-AB95A85B4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82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82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199287-A676-12C7-BB26-133D78521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8ECB-D364-42E9-8731-5A25F6884321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27E3D-02A2-78CC-97A6-D4CB02AB7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3F4FFF-6085-9FE0-03D6-EFF521B9D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84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AD2777-93E8-E9DE-2867-02D7DD69B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1BE96E-6A88-FD76-87E6-5A2B8900B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3A16E2-7142-C192-78A9-3F672FCC0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8812B5-06C2-CE91-8753-CDD959E2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0231-138F-4340-8F2B-F56D09ACB2F8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3E1EB9-5B06-3CC4-9232-14C909AA9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30DC1C-5E93-6E8A-2F63-AA2413DE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574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BFC297-2815-E90A-6EEE-EFCDD9681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70387A-9D37-86A5-499F-31BD47C08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5F82C4-C40D-481C-EB4B-B6A55B68D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75F6D7-9279-B313-19CC-F9767EBCF9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231238-ECFD-DCCF-2A91-7830B98CA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34E0731-F210-72A7-5D79-BB50CDF2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73758-DE72-44BC-8DD6-9BD8B3016AA1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B6B573-8A2C-0501-D179-CC59E6E2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8BFBC44-1EB7-CEF6-F3C8-3AAB960F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46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6985A8-A06E-ED3F-1D03-71769D378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EBB05BB-6A69-247B-7CAE-DD7664CCB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2291E-C5A6-495F-97E8-33ED39C9ACA4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14A1E97-2A44-C0E0-EA09-56A6FE956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A8D55B8-D195-32E1-332F-C3666E94A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624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4B4E71-B74C-40C1-AE39-EB265548F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E658-654B-4F39-8A07-AE8172FC3754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E4EECC8-AE22-BD52-36DE-D4895FE2B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83EF94-6255-3F3D-9A46-5742BB2B9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37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5CAAF7-80B4-7498-24B1-1D1EE39C0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659908-0606-FE20-DA22-06A684E23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2A7C97-5627-B1F0-48DD-40FA20106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EF4C0E-BA07-8842-BD4F-7044B65D7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9160-A549-4FEC-B0EE-2F1F5AD9922C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C6383F-9498-CC5B-3A30-CCA5737C1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7FDAD1-2DF5-AF0C-35EB-12E07BF0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71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68800C-DAB0-FE0F-BE40-C7E3CB5C8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A0B65D6-A60E-1E41-C5E9-9071578810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09E4E2-EADB-018A-885E-B95CFB3CB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8F1815-4199-0279-8F51-6EC409464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3954D-D9B8-483C-A64A-4A17B341D1AC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62B853-051E-C26B-9561-159634250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BA1524-58A5-81DE-C104-AFCE5E2EB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9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204A1CE-0E67-0B3A-EDCC-9E3F6C3F1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B5F3DA-86D5-27D2-D0F4-8663E3022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955DEE-2E92-8240-32FD-7DDD508E7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BCAD27-4D96-475C-9339-C9BF785FF484}" type="datetime1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A3DD5A-1425-B2BF-1C45-F6E69F051D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1CA8DD-859C-A0E3-06B4-3F2C146ABB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9E49CE-01E6-4338-8327-97AFCE8239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04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kumimoji="1"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kumimoji="1"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kumimoji="1"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930CB4A-9615-8178-EB52-9105794A5C3A}"/>
              </a:ext>
            </a:extLst>
          </p:cNvPr>
          <p:cNvSpPr/>
          <p:nvPr/>
        </p:nvSpPr>
        <p:spPr>
          <a:xfrm>
            <a:off x="215906" y="785445"/>
            <a:ext cx="10260000" cy="10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378C6F6-23BE-0C9A-2291-48A826D24EB3}"/>
              </a:ext>
            </a:extLst>
          </p:cNvPr>
          <p:cNvSpPr txBox="1"/>
          <p:nvPr/>
        </p:nvSpPr>
        <p:spPr>
          <a:xfrm>
            <a:off x="215907" y="46892"/>
            <a:ext cx="877569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業務に対する企画提案書①</a:t>
            </a:r>
            <a:endParaRPr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刈谷駅周辺エリアのまちづくりの方向性について～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8B7489-AC65-4C69-C240-E1CB22D53395}"/>
              </a:ext>
            </a:extLst>
          </p:cNvPr>
          <p:cNvSpPr txBox="1"/>
          <p:nvPr/>
        </p:nvSpPr>
        <p:spPr>
          <a:xfrm>
            <a:off x="8993912" y="112731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（様式第</a:t>
            </a:r>
            <a:r>
              <a:rPr kumimoji="1" lang="en-US" altLang="ja-JP" dirty="0"/>
              <a:t>9</a:t>
            </a:r>
            <a:r>
              <a:rPr kumimoji="1" lang="ja-JP" altLang="en-US" dirty="0"/>
              <a:t>号</a:t>
            </a:r>
            <a:r>
              <a:rPr lang="ja-JP" altLang="en-US" dirty="0"/>
              <a:t>）</a:t>
            </a:r>
            <a:endParaRPr kumimoji="1"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030C0B-D62C-E54F-AF73-0C49EA57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21369" y="7023276"/>
            <a:ext cx="312906" cy="369332"/>
          </a:xfrm>
        </p:spPr>
        <p:txBody>
          <a:bodyPr wrap="none">
            <a:spAutoFit/>
          </a:bodyPr>
          <a:lstStyle/>
          <a:p>
            <a:fld id="{BF9E49CE-01E6-4338-8327-97AFCE8239A2}" type="slidenum">
              <a:rPr kumimoji="1" lang="ja-JP" altLang="en-US" sz="1800" smtClean="0"/>
              <a:t>1</a:t>
            </a:fld>
            <a:endParaRPr kumimoji="1" lang="ja-JP" altLang="en-US" sz="1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D2A819-F0A0-F159-C91C-D37BF18F0BDA}"/>
              </a:ext>
            </a:extLst>
          </p:cNvPr>
          <p:cNvSpPr txBox="1"/>
          <p:nvPr/>
        </p:nvSpPr>
        <p:spPr>
          <a:xfrm>
            <a:off x="1016080" y="3545306"/>
            <a:ext cx="8659652" cy="2550694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留意事項（提出時にこのテキストボックスは削除すること）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１　以下の事項について記載すること。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（１）刈谷駅周辺の特性や魅力、課題等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　（２</a:t>
            </a:r>
            <a:r>
              <a:rPr lang="ja-JP" altLang="en-US" dirty="0">
                <a:solidFill>
                  <a:srgbClr val="FF0000"/>
                </a:solidFill>
              </a:rPr>
              <a:t>）（１）を踏まえたまちづくりの方向性の提案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kumimoji="1" lang="ja-JP" altLang="en-US" dirty="0">
                <a:solidFill>
                  <a:srgbClr val="FF0000"/>
                </a:solidFill>
              </a:rPr>
              <a:t>２　他のエリアで実施された事例を示しながら提案を行うこと。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lang="ja-JP" altLang="en-US" dirty="0">
                <a:solidFill>
                  <a:srgbClr val="FF0000"/>
                </a:solidFill>
              </a:rPr>
              <a:t>３　文章を補完するためにイラストやイメージ図等を使用してもよい。</a:t>
            </a:r>
            <a:endParaRPr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kumimoji="1" lang="ja-JP" altLang="en-US" dirty="0">
                <a:solidFill>
                  <a:srgbClr val="FF0000"/>
                </a:solidFill>
              </a:rPr>
              <a:t>４　企画提案書①は</a:t>
            </a:r>
            <a:r>
              <a:rPr lang="ja-JP" altLang="en-US" dirty="0">
                <a:solidFill>
                  <a:srgbClr val="FF0000"/>
                </a:solidFill>
              </a:rPr>
              <a:t>Ａ４</a:t>
            </a:r>
            <a:r>
              <a:rPr kumimoji="1" lang="ja-JP" altLang="en-US" dirty="0">
                <a:solidFill>
                  <a:srgbClr val="FF0000"/>
                </a:solidFill>
              </a:rPr>
              <a:t>版</a:t>
            </a: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kumimoji="1" lang="ja-JP" altLang="en-US" dirty="0">
                <a:solidFill>
                  <a:srgbClr val="FF0000"/>
                </a:solidFill>
              </a:rPr>
              <a:t>ページ以内で作成し、文字のサイズは</a:t>
            </a:r>
            <a:r>
              <a:rPr lang="ja-JP" altLang="en-US" dirty="0">
                <a:solidFill>
                  <a:srgbClr val="FF0000"/>
                </a:solidFill>
              </a:rPr>
              <a:t>１０</a:t>
            </a:r>
            <a:r>
              <a:rPr kumimoji="1" lang="ja-JP" altLang="en-US" dirty="0">
                <a:solidFill>
                  <a:srgbClr val="FF0000"/>
                </a:solidFill>
              </a:rPr>
              <a:t>ポイント以上（図表の文字は</a:t>
            </a:r>
            <a:r>
              <a:rPr lang="ja-JP" altLang="en-US" dirty="0">
                <a:solidFill>
                  <a:srgbClr val="FF0000"/>
                </a:solidFill>
              </a:rPr>
              <a:t>８</a:t>
            </a:r>
            <a:r>
              <a:rPr kumimoji="1" lang="ja-JP" altLang="en-US" dirty="0">
                <a:solidFill>
                  <a:srgbClr val="FF0000"/>
                </a:solidFill>
              </a:rPr>
              <a:t>ポイント以上）とすること。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lang="ja-JP" altLang="en-US" dirty="0">
                <a:solidFill>
                  <a:srgbClr val="FF0000"/>
                </a:solidFill>
              </a:rPr>
              <a:t>５　各ページの右下にページ番号を記載すること。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61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930CB4A-9615-8178-EB52-9105794A5C3A}"/>
              </a:ext>
            </a:extLst>
          </p:cNvPr>
          <p:cNvSpPr/>
          <p:nvPr/>
        </p:nvSpPr>
        <p:spPr>
          <a:xfrm>
            <a:off x="215906" y="785445"/>
            <a:ext cx="10260000" cy="10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378C6F6-23BE-0C9A-2291-48A826D24EB3}"/>
              </a:ext>
            </a:extLst>
          </p:cNvPr>
          <p:cNvSpPr txBox="1"/>
          <p:nvPr/>
        </p:nvSpPr>
        <p:spPr>
          <a:xfrm>
            <a:off x="215907" y="46892"/>
            <a:ext cx="877569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業務に対する企画提案書②</a:t>
            </a:r>
            <a:endParaRPr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～業務の工程計画について～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8B7489-AC65-4C69-C240-E1CB22D53395}"/>
              </a:ext>
            </a:extLst>
          </p:cNvPr>
          <p:cNvSpPr txBox="1"/>
          <p:nvPr/>
        </p:nvSpPr>
        <p:spPr>
          <a:xfrm>
            <a:off x="8993912" y="112731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（様式第</a:t>
            </a:r>
            <a:r>
              <a:rPr kumimoji="1" lang="en-US" altLang="ja-JP" dirty="0"/>
              <a:t>9</a:t>
            </a:r>
            <a:r>
              <a:rPr kumimoji="1" lang="ja-JP" altLang="en-US" dirty="0"/>
              <a:t>号</a:t>
            </a:r>
            <a:r>
              <a:rPr lang="ja-JP" altLang="en-US" dirty="0"/>
              <a:t>）</a:t>
            </a:r>
            <a:endParaRPr kumimoji="1"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030C0B-D62C-E54F-AF73-0C49EA57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21369" y="7023276"/>
            <a:ext cx="312906" cy="369332"/>
          </a:xfrm>
        </p:spPr>
        <p:txBody>
          <a:bodyPr wrap="none">
            <a:spAutoFit/>
          </a:bodyPr>
          <a:lstStyle/>
          <a:p>
            <a:fld id="{BF9E49CE-01E6-4338-8327-97AFCE8239A2}" type="slidenum">
              <a:rPr kumimoji="1" lang="ja-JP" altLang="en-US" sz="1800" smtClean="0"/>
              <a:t>2</a:t>
            </a:fld>
            <a:endParaRPr kumimoji="1" lang="ja-JP" altLang="en-US" sz="1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D2A819-F0A0-F159-C91C-D37BF18F0BDA}"/>
              </a:ext>
            </a:extLst>
          </p:cNvPr>
          <p:cNvSpPr txBox="1"/>
          <p:nvPr/>
        </p:nvSpPr>
        <p:spPr>
          <a:xfrm>
            <a:off x="1016080" y="3545305"/>
            <a:ext cx="8659652" cy="2902387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留意事項（提出時にこのテキストボックスは削除すること）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１　以下の事項について記載すること。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（１）本業務の実施スケジュール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　（２）</a:t>
            </a:r>
            <a:r>
              <a:rPr lang="ja-JP" altLang="en-US" dirty="0">
                <a:solidFill>
                  <a:srgbClr val="FF0000"/>
                </a:solidFill>
              </a:rPr>
              <a:t>設立準備会・設立総会の実施内容（回数、内容、日程等）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（３）未来ビジョン</a:t>
            </a:r>
            <a:r>
              <a:rPr lang="en-US" altLang="ja-JP" dirty="0">
                <a:solidFill>
                  <a:srgbClr val="FF0000"/>
                </a:solidFill>
              </a:rPr>
              <a:t>ver.0</a:t>
            </a:r>
            <a:r>
              <a:rPr lang="ja-JP" altLang="en-US" dirty="0">
                <a:solidFill>
                  <a:srgbClr val="FF0000"/>
                </a:solidFill>
              </a:rPr>
              <a:t>策定までのプロセス</a:t>
            </a:r>
            <a:endParaRPr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kumimoji="1" lang="ja-JP" altLang="en-US" dirty="0">
                <a:solidFill>
                  <a:srgbClr val="FF0000"/>
                </a:solidFill>
              </a:rPr>
              <a:t>２　業務遂行のため、具体的かつ現実的なスケジュールを記載すること。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lang="ja-JP" altLang="en-US" dirty="0">
                <a:solidFill>
                  <a:srgbClr val="FF0000"/>
                </a:solidFill>
              </a:rPr>
              <a:t>３　文章を補完するためにイラストやイメージ図等を使用してもよい。</a:t>
            </a:r>
            <a:endParaRPr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kumimoji="1" lang="ja-JP" altLang="en-US" dirty="0">
                <a:solidFill>
                  <a:srgbClr val="FF0000"/>
                </a:solidFill>
              </a:rPr>
              <a:t>４　企画提案書②は</a:t>
            </a:r>
            <a:r>
              <a:rPr lang="ja-JP" altLang="en-US" dirty="0">
                <a:solidFill>
                  <a:srgbClr val="FF0000"/>
                </a:solidFill>
              </a:rPr>
              <a:t>Ａ４</a:t>
            </a:r>
            <a:r>
              <a:rPr kumimoji="1" lang="ja-JP" altLang="en-US" dirty="0">
                <a:solidFill>
                  <a:srgbClr val="FF0000"/>
                </a:solidFill>
              </a:rPr>
              <a:t>版</a:t>
            </a: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kumimoji="1" lang="ja-JP" altLang="en-US" dirty="0">
                <a:solidFill>
                  <a:srgbClr val="FF0000"/>
                </a:solidFill>
              </a:rPr>
              <a:t>ページ以内で作成し、文字のサイズは</a:t>
            </a:r>
            <a:r>
              <a:rPr lang="ja-JP" altLang="en-US" dirty="0">
                <a:solidFill>
                  <a:srgbClr val="FF0000"/>
                </a:solidFill>
              </a:rPr>
              <a:t>１０</a:t>
            </a:r>
            <a:r>
              <a:rPr kumimoji="1" lang="ja-JP" altLang="en-US" dirty="0">
                <a:solidFill>
                  <a:srgbClr val="FF0000"/>
                </a:solidFill>
              </a:rPr>
              <a:t>ポイント以上（図表の文字は</a:t>
            </a:r>
            <a:r>
              <a:rPr lang="ja-JP" altLang="en-US" dirty="0">
                <a:solidFill>
                  <a:srgbClr val="FF0000"/>
                </a:solidFill>
              </a:rPr>
              <a:t>８</a:t>
            </a:r>
            <a:r>
              <a:rPr kumimoji="1" lang="ja-JP" altLang="en-US" dirty="0">
                <a:solidFill>
                  <a:srgbClr val="FF0000"/>
                </a:solidFill>
              </a:rPr>
              <a:t>ポイント以上）とすること。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lang="ja-JP" altLang="en-US" dirty="0">
                <a:solidFill>
                  <a:srgbClr val="FF0000"/>
                </a:solidFill>
              </a:rPr>
              <a:t>５　各ページの右下にページ番号を記載すること。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262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930CB4A-9615-8178-EB52-9105794A5C3A}"/>
              </a:ext>
            </a:extLst>
          </p:cNvPr>
          <p:cNvSpPr/>
          <p:nvPr/>
        </p:nvSpPr>
        <p:spPr>
          <a:xfrm>
            <a:off x="215906" y="785445"/>
            <a:ext cx="10260000" cy="10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378C6F6-23BE-0C9A-2291-48A826D24EB3}"/>
              </a:ext>
            </a:extLst>
          </p:cNvPr>
          <p:cNvSpPr txBox="1"/>
          <p:nvPr/>
        </p:nvSpPr>
        <p:spPr>
          <a:xfrm>
            <a:off x="215907" y="46892"/>
            <a:ext cx="877569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業務に対する企画提案書③</a:t>
            </a:r>
            <a:endParaRPr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～持続可能なエリアプラットフォームについて～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8B7489-AC65-4C69-C240-E1CB22D53395}"/>
              </a:ext>
            </a:extLst>
          </p:cNvPr>
          <p:cNvSpPr txBox="1"/>
          <p:nvPr/>
        </p:nvSpPr>
        <p:spPr>
          <a:xfrm>
            <a:off x="8993912" y="112731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（様式第</a:t>
            </a:r>
            <a:r>
              <a:rPr kumimoji="1" lang="en-US" altLang="ja-JP" dirty="0"/>
              <a:t>9</a:t>
            </a:r>
            <a:r>
              <a:rPr kumimoji="1" lang="ja-JP" altLang="en-US" dirty="0"/>
              <a:t>号</a:t>
            </a:r>
            <a:r>
              <a:rPr lang="ja-JP" altLang="en-US" dirty="0"/>
              <a:t>）</a:t>
            </a:r>
            <a:endParaRPr kumimoji="1"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030C0B-D62C-E54F-AF73-0C49EA579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21369" y="7023276"/>
            <a:ext cx="312906" cy="369332"/>
          </a:xfrm>
        </p:spPr>
        <p:txBody>
          <a:bodyPr wrap="none">
            <a:spAutoFit/>
          </a:bodyPr>
          <a:lstStyle/>
          <a:p>
            <a:fld id="{BF9E49CE-01E6-4338-8327-97AFCE8239A2}" type="slidenum">
              <a:rPr kumimoji="1" lang="ja-JP" altLang="en-US" sz="1800" smtClean="0"/>
              <a:t>3</a:t>
            </a:fld>
            <a:endParaRPr kumimoji="1" lang="ja-JP" altLang="en-US" sz="18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D2A819-F0A0-F159-C91C-D37BF18F0BDA}"/>
              </a:ext>
            </a:extLst>
          </p:cNvPr>
          <p:cNvSpPr txBox="1"/>
          <p:nvPr/>
        </p:nvSpPr>
        <p:spPr>
          <a:xfrm>
            <a:off x="1016080" y="3545306"/>
            <a:ext cx="8659652" cy="286721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留意事項（提出時にこのテキストボックスは削除すること）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kumimoji="1" lang="ja-JP" altLang="en-US" dirty="0">
                <a:solidFill>
                  <a:srgbClr val="FF0000"/>
                </a:solidFill>
              </a:rPr>
              <a:t>１</a:t>
            </a:r>
            <a:r>
              <a:rPr kumimoji="1" lang="ja-JP" altLang="en-US">
                <a:solidFill>
                  <a:srgbClr val="FF0000"/>
                </a:solidFill>
              </a:rPr>
              <a:t>　</a:t>
            </a:r>
            <a:r>
              <a:rPr lang="ja-JP" altLang="en-US" smtClean="0">
                <a:solidFill>
                  <a:srgbClr val="FF0000"/>
                </a:solidFill>
              </a:rPr>
              <a:t>未来</a:t>
            </a:r>
            <a:r>
              <a:rPr lang="ja-JP" altLang="en-US" dirty="0">
                <a:solidFill>
                  <a:srgbClr val="FF0000"/>
                </a:solidFill>
              </a:rPr>
              <a:t>ビジョン策定後、エリアプラットフォームが刈谷市</a:t>
            </a:r>
            <a:r>
              <a:rPr kumimoji="1" lang="ja-JP" altLang="en-US" dirty="0">
                <a:solidFill>
                  <a:srgbClr val="FF0000"/>
                </a:solidFill>
              </a:rPr>
              <a:t>からの人的・金銭的支援に頼らず自走していくための、組織体制の確立・人的資源の強化・金銭的資源の確保及び管理等についての具体的アイデアと、それを実現するための本委託における支援について提案すること。</a:t>
            </a:r>
            <a:endParaRPr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kumimoji="1" lang="ja-JP" altLang="en-US" dirty="0">
                <a:solidFill>
                  <a:srgbClr val="FF0000"/>
                </a:solidFill>
              </a:rPr>
              <a:t>２　他のエリアで実施された事例を示しながら提案を行うこと。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lang="ja-JP" altLang="en-US" dirty="0">
                <a:solidFill>
                  <a:srgbClr val="FF0000"/>
                </a:solidFill>
              </a:rPr>
              <a:t>３　文章を補完するためにイラストやイメージ図等を使用してもよい。</a:t>
            </a:r>
            <a:endParaRPr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kumimoji="1" lang="ja-JP" altLang="en-US" dirty="0">
                <a:solidFill>
                  <a:srgbClr val="FF0000"/>
                </a:solidFill>
              </a:rPr>
              <a:t>４　企画提案書③は</a:t>
            </a:r>
            <a:r>
              <a:rPr lang="ja-JP" altLang="en-US" dirty="0">
                <a:solidFill>
                  <a:srgbClr val="FF0000"/>
                </a:solidFill>
              </a:rPr>
              <a:t>Ａ４</a:t>
            </a:r>
            <a:r>
              <a:rPr kumimoji="1" lang="ja-JP" altLang="en-US" dirty="0">
                <a:solidFill>
                  <a:srgbClr val="FF0000"/>
                </a:solidFill>
              </a:rPr>
              <a:t>版</a:t>
            </a:r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kumimoji="1" lang="ja-JP" altLang="en-US" dirty="0">
                <a:solidFill>
                  <a:srgbClr val="FF0000"/>
                </a:solidFill>
              </a:rPr>
              <a:t>ページ以内で作成し、文字のサイズは</a:t>
            </a:r>
            <a:r>
              <a:rPr lang="ja-JP" altLang="en-US" dirty="0">
                <a:solidFill>
                  <a:srgbClr val="FF0000"/>
                </a:solidFill>
              </a:rPr>
              <a:t>１０</a:t>
            </a:r>
            <a:r>
              <a:rPr kumimoji="1" lang="ja-JP" altLang="en-US" dirty="0">
                <a:solidFill>
                  <a:srgbClr val="FF0000"/>
                </a:solidFill>
              </a:rPr>
              <a:t>ポイント以上（図表の文字は</a:t>
            </a:r>
            <a:r>
              <a:rPr lang="ja-JP" altLang="en-US" dirty="0">
                <a:solidFill>
                  <a:srgbClr val="FF0000"/>
                </a:solidFill>
              </a:rPr>
              <a:t>８</a:t>
            </a:r>
            <a:r>
              <a:rPr kumimoji="1" lang="ja-JP" altLang="en-US" dirty="0">
                <a:solidFill>
                  <a:srgbClr val="FF0000"/>
                </a:solidFill>
              </a:rPr>
              <a:t>ポイント以上）とすること。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269875" indent="-269875"/>
            <a:r>
              <a:rPr lang="ja-JP" altLang="en-US" dirty="0">
                <a:solidFill>
                  <a:srgbClr val="FF0000"/>
                </a:solidFill>
              </a:rPr>
              <a:t>５　各ページの右下にページ番号を記載すること。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47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</TotalTime>
  <Words>500</Words>
  <Application>Microsoft Office PowerPoint</Application>
  <PresentationFormat>ユーザー設定</PresentationFormat>
  <Paragraphs>35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HGS創英角ｺﾞｼｯｸUB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宮田　祐揮</dc:creator>
  <cp:lastModifiedBy>加藤 潤</cp:lastModifiedBy>
  <cp:revision>8</cp:revision>
  <dcterms:created xsi:type="dcterms:W3CDTF">2025-03-27T03:01:56Z</dcterms:created>
  <dcterms:modified xsi:type="dcterms:W3CDTF">2025-04-09T02:58:15Z</dcterms:modified>
</cp:coreProperties>
</file>